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0" r:id="rId2"/>
    <p:sldId id="259" r:id="rId3"/>
    <p:sldId id="258" r:id="rId4"/>
    <p:sldId id="257" r:id="rId5"/>
    <p:sldId id="256" r:id="rId6"/>
    <p:sldId id="261" r:id="rId7"/>
    <p:sldId id="262" r:id="rId8"/>
  </p:sldIdLst>
  <p:sldSz cx="7556500" cy="10693400"/>
  <p:notesSz cx="7556500" cy="10693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29" d="100"/>
          <a:sy n="29" d="100"/>
        </p:scale>
        <p:origin x="-2622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6737" y="3314954"/>
            <a:ext cx="6423025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3475" y="5988304"/>
            <a:ext cx="5289550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7825" y="2459482"/>
            <a:ext cx="3287077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1597" y="2459482"/>
            <a:ext cx="3287077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825" y="427736"/>
            <a:ext cx="6800850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825" y="2459482"/>
            <a:ext cx="6800850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9210" y="9944862"/>
            <a:ext cx="2418080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825" y="9944862"/>
            <a:ext cx="173799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0680" y="9944862"/>
            <a:ext cx="173799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927100"/>
            <a:ext cx="7556500" cy="7772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612900"/>
            <a:ext cx="7556500" cy="7848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556500" cy="10375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556500" cy="1069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3221443"/>
            <a:ext cx="7556500" cy="42505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3221443"/>
            <a:ext cx="7556500" cy="42505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3221443"/>
            <a:ext cx="7556500" cy="42505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</TotalTime>
  <Words>0</Words>
  <Application>Microsoft Office PowerPoint</Application>
  <PresentationFormat>Custom</PresentationFormat>
  <Paragraphs>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Dr. S. Tripathy</dc:creator>
  <cp:lastModifiedBy>PULAKESH NANDI</cp:lastModifiedBy>
  <cp:revision>3</cp:revision>
  <dcterms:created xsi:type="dcterms:W3CDTF">2023-10-02T16:26:41Z</dcterms:created>
  <dcterms:modified xsi:type="dcterms:W3CDTF">2023-10-02T16:46:27Z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2023-10-02T00:00:00Z</vt:filetime>
  </property>
</Properties>
</file>